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8" d="100"/>
          <a:sy n="58" d="100"/>
        </p:scale>
        <p:origin x="140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Dominic Cade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11/11/2022</a:t>
            </a: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</TotalTime>
  <Words>1343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Dominic Cade</cp:lastModifiedBy>
  <cp:revision>199</cp:revision>
  <dcterms:created xsi:type="dcterms:W3CDTF">2021-04-29T18:58:34Z</dcterms:created>
  <dcterms:modified xsi:type="dcterms:W3CDTF">2022-11-15T19:29:19Z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